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5" r:id="rId5"/>
    <p:sldId id="262" r:id="rId6"/>
    <p:sldId id="261" r:id="rId7"/>
    <p:sldId id="263" r:id="rId8"/>
    <p:sldId id="264" r:id="rId9"/>
    <p:sldId id="269" r:id="rId10"/>
    <p:sldId id="266" r:id="rId11"/>
    <p:sldId id="267" r:id="rId12"/>
    <p:sldId id="268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ga Zhuravleva" initials="I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39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576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3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30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3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00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696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76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4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104E2A26-3CE2-402D-A642-D78942F5AB70-L0-001.jpeg" descr="104E2A26-3CE2-402D-A642-D78942F5AB70-L0-001.jpe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l="12500" r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Granum"/>
          <p:cNvSpPr txBox="1">
            <a:spLocks noGrp="1"/>
          </p:cNvSpPr>
          <p:nvPr>
            <p:ph type="title"/>
          </p:nvPr>
        </p:nvSpPr>
        <p:spPr>
          <a:xfrm>
            <a:off x="5892800" y="959128"/>
            <a:ext cx="6705600" cy="262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0000" dirty="0"/>
              <a:t>Granum</a:t>
            </a:r>
          </a:p>
        </p:txBody>
      </p:sp>
      <p:sp>
        <p:nvSpPr>
          <p:cNvPr id="168" name="В рамках воздушно-инженерной школы «CanSat в России»"/>
          <p:cNvSpPr txBox="1">
            <a:spLocks noGrp="1"/>
          </p:cNvSpPr>
          <p:nvPr>
            <p:ph type="body" sz="quarter" idx="1"/>
          </p:nvPr>
        </p:nvSpPr>
        <p:spPr>
          <a:xfrm>
            <a:off x="5892800" y="4559300"/>
            <a:ext cx="6705600" cy="121920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200"/>
              </a:spcBef>
              <a:defRPr sz="3024"/>
            </a:lvl1pPr>
          </a:lstStyle>
          <a:p>
            <a:r>
              <a:t>В рамках воздушно-инженерной школы «CanSat в России»</a:t>
            </a:r>
          </a:p>
        </p:txBody>
      </p:sp>
      <p:sp>
        <p:nvSpPr>
          <p:cNvPr id="169" name="Над проектом работали:…"/>
          <p:cNvSpPr txBox="1"/>
          <p:nvPr/>
        </p:nvSpPr>
        <p:spPr>
          <a:xfrm>
            <a:off x="5892800" y="6284891"/>
            <a:ext cx="6705600" cy="323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Над</a:t>
            </a:r>
            <a:r>
              <a:rPr dirty="0"/>
              <a:t> </a:t>
            </a:r>
            <a:r>
              <a:rPr dirty="0" err="1"/>
              <a:t>проектом</a:t>
            </a:r>
            <a:r>
              <a:rPr dirty="0"/>
              <a:t> </a:t>
            </a:r>
            <a:r>
              <a:rPr dirty="0" err="1"/>
              <a:t>работали</a:t>
            </a:r>
            <a:r>
              <a:rPr dirty="0"/>
              <a:t>: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Елютин Кирилл,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Журавлёва</a:t>
            </a:r>
            <a:r>
              <a:rPr dirty="0"/>
              <a:t> </a:t>
            </a:r>
            <a:r>
              <a:rPr dirty="0" err="1"/>
              <a:t>Инга</a:t>
            </a:r>
            <a:r>
              <a:rPr dirty="0"/>
              <a:t>,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Хрисанова</a:t>
            </a:r>
            <a:r>
              <a:rPr dirty="0"/>
              <a:t> </a:t>
            </a:r>
            <a:r>
              <a:rPr dirty="0" err="1"/>
              <a:t>Анна</a:t>
            </a:r>
            <a:r>
              <a:rPr dirty="0"/>
              <a:t>,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ru-RU" dirty="0" smtClean="0"/>
              <a:t>руководитель</a:t>
            </a:r>
            <a:r>
              <a:rPr dirty="0" smtClean="0"/>
              <a:t>:</a:t>
            </a:r>
            <a:endParaRPr dirty="0"/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Прокопьев</a:t>
            </a:r>
            <a:r>
              <a:rPr dirty="0"/>
              <a:t> </a:t>
            </a:r>
            <a:r>
              <a:rPr dirty="0" err="1"/>
              <a:t>василий</a:t>
            </a:r>
            <a:endParaRPr dirty="0"/>
          </a:p>
        </p:txBody>
      </p:sp>
      <p:sp>
        <p:nvSpPr>
          <p:cNvPr id="170" name="Проект 2501-2 «Е.Н.О.Т»"/>
          <p:cNvSpPr txBox="1"/>
          <p:nvPr/>
        </p:nvSpPr>
        <p:spPr>
          <a:xfrm>
            <a:off x="5892800" y="2833708"/>
            <a:ext cx="6705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defTabSz="519937">
              <a:lnSpc>
                <a:spcPct val="80000"/>
              </a:lnSpc>
              <a:spcBef>
                <a:spcPts val="2000"/>
              </a:spcBef>
              <a:defRPr sz="4806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 err="1"/>
              <a:t>Проект</a:t>
            </a:r>
            <a:r>
              <a:rPr dirty="0"/>
              <a:t> 2501-2 «Е.Н.О.Т»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дополнительная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869977" y="652980"/>
            <a:ext cx="73369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сопротивления почвы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779" y="2251913"/>
            <a:ext cx="5107021" cy="68093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500"/>
            <a:ext cx="7897779" cy="50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4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дополнительная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876136" y="889000"/>
            <a:ext cx="332462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Разброс семян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46" y="2552400"/>
            <a:ext cx="3454914" cy="61506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40" y="2552400"/>
            <a:ext cx="3454914" cy="61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0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результаты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07061" y="1788569"/>
            <a:ext cx="12262778" cy="6319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Сложенный парашют занимает больше двух сантиметров в высоту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Все заявленные миссии выполнены в полном объеме без аппаратных и программных отказов в процессе полета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Изучаемая планета по анализируемым параметрам пригодна для выращивания растений и похоже, что там что-то уже растет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600" dirty="0" smtClean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606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3616188" y="287243"/>
            <a:ext cx="5772424" cy="771714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ЗАДАЧИ аппарата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24282"/>
              </p:ext>
            </p:extLst>
          </p:nvPr>
        </p:nvGraphicFramePr>
        <p:xfrm>
          <a:off x="1007083" y="1397944"/>
          <a:ext cx="10990634" cy="759619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9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5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4865">
                <a:tc>
                  <a:txBody>
                    <a:bodyPr/>
                    <a:lstStyle/>
                    <a:p>
                      <a:pPr algn="l"/>
                      <a:r>
                        <a:rPr lang="ru-RU" b="0" u="sng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Задачи</a:t>
                      </a:r>
                      <a:r>
                        <a:rPr lang="ru-RU" b="0" u="sng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основной программы</a:t>
                      </a:r>
                      <a:endParaRPr lang="ru-RU" b="0" u="sng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u="sng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Задачи дополнительной программы</a:t>
                      </a:r>
                      <a:endParaRPr lang="ru-RU" b="0" u="sng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334">
                <a:tc>
                  <a:txBody>
                    <a:bodyPr/>
                    <a:lstStyle/>
                    <a:p>
                      <a:pPr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Обеспечение плавного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спуска и посадки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параметров почвы (электрическое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сопротивление, твердость и температура)</a:t>
                      </a:r>
                      <a:endParaRPr lang="ru-RU" b="0" dirty="0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  <a:p>
                      <a:pPr lvl="0"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187">
                <a:tc>
                  <a:txBody>
                    <a:bodyPr/>
                    <a:lstStyle/>
                    <a:p>
                      <a:pPr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давления,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ускорения и </a:t>
                      </a: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температуры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относительной влажности воздуха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Передача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собранных данных по радиоканалу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параметров освещенности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178">
                <a:tc>
                  <a:txBody>
                    <a:bodyPr/>
                    <a:lstStyle/>
                    <a:p>
                      <a:pPr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Доставка семян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343">
                <a:tc>
                  <a:txBody>
                    <a:bodyPr/>
                    <a:lstStyle/>
                    <a:p>
                      <a:pPr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Сохранение телеметрии на </a:t>
                      </a:r>
                      <a:r>
                        <a:rPr lang="en-US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SD </a:t>
                      </a: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карту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9646">
                <a:tc>
                  <a:txBody>
                    <a:bodyPr/>
                    <a:lstStyle/>
                    <a:p>
                      <a:pPr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Определение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координат аппарата по 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GPS</a:t>
                      </a:r>
                      <a:endParaRPr lang="ru-RU" b="0" dirty="0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563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lang="ru-RU" dirty="0" smtClean="0"/>
              <a:t>Архитектура аппарата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5" y="1884937"/>
            <a:ext cx="122491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53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209747" y="143218"/>
            <a:ext cx="8657405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Анализ принятой телеметрии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47472" y="1166259"/>
            <a:ext cx="513281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Принятые по радио пакеты</a:t>
            </a:r>
            <a:r>
              <a:rPr lang="en-US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114 </a:t>
            </a: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быстрых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sym typeface="Avenir Next Medium"/>
              </a:rPr>
              <a:t>18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sym typeface="Avenir Next Medium"/>
              </a:rPr>
              <a:t> медленных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baseline="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9</a:t>
            </a: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таких медленных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0 пакетов ускорений с СТМ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sym typeface="Avenir Next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2160" y="1166258"/>
            <a:ext cx="488435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Пакеты с </a:t>
            </a:r>
            <a:r>
              <a:rPr lang="en-US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SD </a:t>
            </a:r>
            <a:r>
              <a:rPr lang="ru-RU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карты</a:t>
            </a:r>
            <a:r>
              <a:rPr lang="en-US" sz="28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2228</a:t>
            </a:r>
            <a:r>
              <a:rPr lang="en-US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быстрых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444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sym typeface="Avenir Next Medium"/>
              </a:rPr>
              <a:t> медленных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149</a:t>
            </a: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таких медленных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60 пакетов ускорений с СТМ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sym typeface="Avenir Next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13" y="4962169"/>
            <a:ext cx="6072221" cy="45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72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Основная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38443" y="660400"/>
            <a:ext cx="546624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температуры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88" y="2294340"/>
            <a:ext cx="4479588" cy="59727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94340"/>
            <a:ext cx="8476889" cy="59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Основная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93256" y="592917"/>
            <a:ext cx="469038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давления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3" y="1853367"/>
            <a:ext cx="7690284" cy="42652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2" y="5817140"/>
            <a:ext cx="7690284" cy="39364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1" y="2252880"/>
            <a:ext cx="5346389" cy="7128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2664" y="6754717"/>
            <a:ext cx="23740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Скорость спуска 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~</a:t>
            </a: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5 м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/</a:t>
            </a: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с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2664" y="7125644"/>
            <a:ext cx="2218556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sym typeface="Avenir Next Medium"/>
              </a:rPr>
              <a:t>Кинетическая</a:t>
            </a: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sym typeface="Avenir Next Medium"/>
              </a:rPr>
              <a:t> энергия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sym typeface="Avenir Next Medium"/>
              </a:rPr>
              <a:t>полета</a:t>
            </a:r>
            <a:r>
              <a:rPr lang="en-US" sz="1600" dirty="0" smtClean="0"/>
              <a:t>: ~ 4.3 </a:t>
            </a:r>
            <a:r>
              <a:rPr lang="ru-RU" sz="1600" dirty="0" smtClean="0"/>
              <a:t>Дж</a:t>
            </a:r>
            <a:endParaRPr kumimoji="0" lang="ru-RU" sz="1600" b="0" i="0" u="none" strike="noStrike" cap="none" spc="0" normalizeH="0" dirty="0" smtClean="0">
              <a:ln>
                <a:noFill/>
              </a:ln>
              <a:solidFill>
                <a:srgbClr val="838787"/>
              </a:solidFill>
              <a:effectLst/>
              <a:uFillTx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1827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дополнительная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77090" y="660400"/>
            <a:ext cx="572272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освещённости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767"/>
            <a:ext cx="7809143" cy="42331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1437"/>
            <a:ext cx="7809144" cy="43654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43" y="2167881"/>
            <a:ext cx="5195657" cy="69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7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дополнительная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21121" y="635000"/>
            <a:ext cx="483465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ускорений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8" y="1853366"/>
            <a:ext cx="5768502" cy="79002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367"/>
            <a:ext cx="7236298" cy="38103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3701"/>
            <a:ext cx="7236298" cy="4089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700" y="5961222"/>
            <a:ext cx="367248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Время гашения удара</a:t>
            </a:r>
            <a:r>
              <a:rPr lang="en-US" dirty="0" smtClean="0"/>
              <a:t>: 100</a:t>
            </a:r>
            <a:r>
              <a:rPr lang="ru-RU" dirty="0" smtClean="0"/>
              <a:t> </a:t>
            </a:r>
            <a:r>
              <a:rPr lang="ru-RU" dirty="0" err="1" smtClean="0"/>
              <a:t>мс</a:t>
            </a:r>
            <a:endParaRPr lang="ru-RU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9503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сновная миссия"/>
          <p:cNvSpPr txBox="1">
            <a:spLocks noGrp="1"/>
          </p:cNvSpPr>
          <p:nvPr>
            <p:ph type="title"/>
          </p:nvPr>
        </p:nvSpPr>
        <p:spPr>
          <a:xfrm>
            <a:off x="2685046" y="117286"/>
            <a:ext cx="7706808" cy="7717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pPr algn="ctr"/>
            <a:r>
              <a:rPr lang="ru-RU" dirty="0" smtClean="0"/>
              <a:t>дополнительная миссия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876136" y="889000"/>
            <a:ext cx="332462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Разброс семян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3018"/>
            <a:ext cx="13085968" cy="70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8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226</Words>
  <Application>Microsoft Office PowerPoint</Application>
  <PresentationFormat>Произвольный</PresentationFormat>
  <Paragraphs>66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Granum</vt:lpstr>
      <vt:lpstr>ЗАДАЧИ аппарата</vt:lpstr>
      <vt:lpstr>Архитектура аппарата</vt:lpstr>
      <vt:lpstr>Анализ принятой телеметрии</vt:lpstr>
      <vt:lpstr>Основная миссия</vt:lpstr>
      <vt:lpstr>Основная миссия</vt:lpstr>
      <vt:lpstr>дополнительная миссия</vt:lpstr>
      <vt:lpstr>дополнительная миссия</vt:lpstr>
      <vt:lpstr>дополнительная миссия</vt:lpstr>
      <vt:lpstr>дополнительная миссия</vt:lpstr>
      <vt:lpstr>дополнительная миссия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Granum</dc:title>
  <cp:lastModifiedBy>Кирилл Елютин</cp:lastModifiedBy>
  <cp:revision>23</cp:revision>
  <dcterms:modified xsi:type="dcterms:W3CDTF">2017-07-07T21:47:23Z</dcterms:modified>
</cp:coreProperties>
</file>